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4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gif>
</file>

<file path=ppt/media/image3.gif>
</file>

<file path=ppt/media/image4.png>
</file>

<file path=ppt/media/image5.gif>
</file>

<file path=ppt/media/image6.gif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B1DD-75C0-6A19-DCCB-EBEC17F66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C12FF-2D23-38E2-6001-BF0FACC91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FAFF5-E61D-E715-421C-038D0F66C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EC120-B5E0-7E2C-01A9-7584CAA48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1C64-E483-241F-D2FA-89322922A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71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7F6C7-035A-545A-30A0-D10C6B21E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9A7131-3F72-DDCD-0F38-C2FC80C2D3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D6ABB-7D13-022F-4722-7D7968A52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8C922-DCAD-DF8B-6363-D22C54C58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E3D7C-06B9-93A5-480E-536BC8767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84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8C80B7-ABCA-AD7E-1B1C-0272B9A9B0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C237C-DD98-9544-3883-34566D56F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94F47-AD29-F649-7496-A7555FC40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156FB-A568-73DF-0127-E99139B02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F51CF-9AA6-28BF-5BBF-AAA54EB3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125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54E1-A54B-C089-F7F0-288B755D7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CC53-7AB9-0012-1905-325302EC4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B9356-161A-6499-A0A6-F46C2D94C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0CBAE-BA70-3A6E-F314-A3BE164BB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C515-89A5-64AF-F564-17A775BEF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5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E52E0-514D-D6F6-0DE5-E8649F4E2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DCE70-4036-5D64-D4DA-293201E20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FD40B-86CF-6607-A444-536DBF872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061C5-3BDB-1B4F-C052-F9A0522D1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B0884-8D85-B65B-3874-D9EF92F8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6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DCAD9-8316-C260-E1FE-8CA2B726A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916BE-34EF-46B0-63A2-5E4E71695F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D5153D-8CB5-158E-606C-D288EB844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D5BFF-F095-5419-B637-9C48443B5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6CF55-72E7-B34B-3CA0-8337789FF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63863C-8442-4425-88DB-F112283B4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DD7A-6330-7058-1463-32CFFA73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B201B-2824-B39B-B352-588FDC0A8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9920D-02FB-633C-0E14-B90AB6DAA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3FC1BD-9010-4FCC-F67C-5572CA8E6B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CDD398-9FD6-5734-6BF8-4DAB9CABB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AE62DE-4CF4-556A-C309-C17F3B946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7C9F6-58A9-3B63-6B6E-71A4E3E0B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4E8EF-EB11-C98B-EE59-7357382B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49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00C67-0F70-0AA1-4441-873AE84FE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B7FE57-1A9F-7CC8-DB64-15886F03A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DA6C1C-8A74-754A-B5DC-5AC2955EF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3CC220-E3BC-6E47-6B27-49325F83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6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8B120-93F2-C11C-A235-C28EA531A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5105F-B03F-CFA9-B783-727CF91A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67BD4-F948-A96A-FD38-6AC1E8B9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30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D15DF-C43F-D1EF-C958-6B0720016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13D45-438E-89FD-36FC-989829CDA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0A054-9954-F3A1-2BB4-CECCC0D26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2F1BA-76B3-6DD8-D85A-2536AD039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8F4EE-AF7F-D098-8882-8F470FBD5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44331-5E3A-A5A2-1F73-96E54D62C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7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92944-14A4-CF1E-C8B4-F3ACE34B6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284FB0-5A70-DC91-2255-5430B31002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5C95E-EE80-9A5F-C8AF-FFF4F04C7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76CB3-3754-05F8-EFB6-76AFDB971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8EF39-F6D0-3931-C915-027A9E5C5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8EE0A-4864-E847-8563-805E7C7F5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68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89F183-1216-0976-DBA6-6F7E9D053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E4C19-1B6F-FC52-FBB1-4002B646F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07907-A10F-BE76-529A-B343ACF227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5C1D6-8A76-4E3D-9543-AF73DC078787}" type="datetimeFigureOut">
              <a:rPr lang="en-US" smtClean="0"/>
              <a:t>5/4/23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77F45-D4E8-8F74-E1D9-9D9A1C9CA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36604-A799-4F04-404D-0B85C10D94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Qr code&#10;&#10;Description automatically generated">
            <a:extLst>
              <a:ext uri="{FF2B5EF4-FFF2-40B4-BE49-F238E27FC236}">
                <a16:creationId xmlns:a16="http://schemas.microsoft.com/office/drawing/2014/main" id="{0A627A9C-29C7-4D6B-CC02-77B481A2D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337982"/>
            <a:ext cx="6674224" cy="500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633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BDB6B5F-B9FB-B22C-BB21-8C52B72FD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106" y="3048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4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34C430D-EE67-1153-7A5E-12F0EA63BF57}"/>
              </a:ext>
            </a:extLst>
          </p:cNvPr>
          <p:cNvGrpSpPr/>
          <p:nvPr/>
        </p:nvGrpSpPr>
        <p:grpSpPr>
          <a:xfrm>
            <a:off x="-386861" y="1028700"/>
            <a:ext cx="12894374" cy="5113020"/>
            <a:chOff x="-386862" y="1028700"/>
            <a:chExt cx="14700739" cy="5829300"/>
          </a:xfrm>
        </p:grpSpPr>
        <p:pic>
          <p:nvPicPr>
            <p:cNvPr id="3" name="Picture 2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D3E222B9-F5EA-7755-49FE-1F88E2DE3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93877" y="1143000"/>
              <a:ext cx="7620000" cy="5715000"/>
            </a:xfrm>
            <a:prstGeom prst="rect">
              <a:avLst/>
            </a:prstGeom>
          </p:spPr>
        </p:pic>
        <p:pic>
          <p:nvPicPr>
            <p:cNvPr id="2" name="Picture 1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A3DF1DA3-C160-0A72-B809-4437CCC3D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86862" y="1028700"/>
              <a:ext cx="7772400" cy="5829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1554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B4A3C6-D8EE-A89E-96C5-05CAA4359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696" y="1329164"/>
            <a:ext cx="5356608" cy="419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0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AA17BA53-2352-A5D3-6FF8-06CEF0E86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571500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491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75FE6F-1EBE-E107-54CB-C6E5B8455F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571500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546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1D0527C-77E0-EC9F-3974-F793F4F6AA50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979380" y="1769580"/>
            <a:ext cx="4233240" cy="331884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6CC7CD-F9B4-80B2-865F-E18264D30A09}"/>
              </a:ext>
            </a:extLst>
          </p:cNvPr>
          <p:cNvSpPr txBox="1"/>
          <p:nvPr/>
        </p:nvSpPr>
        <p:spPr>
          <a:xfrm>
            <a:off x="4519837" y="16242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147BAD-0AF9-5A2D-DA38-834A353A3130}"/>
              </a:ext>
            </a:extLst>
          </p:cNvPr>
          <p:cNvGrpSpPr/>
          <p:nvPr/>
        </p:nvGrpSpPr>
        <p:grpSpPr>
          <a:xfrm>
            <a:off x="3979105" y="1762976"/>
            <a:ext cx="4233791" cy="3332049"/>
            <a:chOff x="795960" y="2613631"/>
            <a:chExt cx="4233791" cy="3332049"/>
          </a:xfrm>
          <a:solidFill>
            <a:schemeClr val="bg1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3F34186-B7F8-AC1C-088B-E332AF95999F}"/>
                </a:ext>
              </a:extLst>
            </p:cNvPr>
            <p:cNvSpPr/>
            <p:nvPr/>
          </p:nvSpPr>
          <p:spPr>
            <a:xfrm>
              <a:off x="795960" y="2613631"/>
              <a:ext cx="4233240" cy="331883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69DFE4B-7316-BECB-B741-C8D746181C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795960" y="2626408"/>
              <a:ext cx="4233791" cy="3319272"/>
            </a:xfrm>
            <a:prstGeom prst="rect">
              <a:avLst/>
            </a:prstGeom>
            <a:grp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768244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AE3F1422-C897-24DA-FABA-1DCE602C1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44500"/>
            <a:ext cx="7620000" cy="596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215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1464</TotalTime>
  <Words>0</Words>
  <Application>Microsoft Macintosh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Tz Shin Chang</dc:creator>
  <cp:lastModifiedBy>Peter Tz Shin Chang</cp:lastModifiedBy>
  <cp:revision>16</cp:revision>
  <dcterms:created xsi:type="dcterms:W3CDTF">2023-04-27T04:30:21Z</dcterms:created>
  <dcterms:modified xsi:type="dcterms:W3CDTF">2023-05-04T23:00:47Z</dcterms:modified>
</cp:coreProperties>
</file>

<file path=docProps/thumbnail.jpeg>
</file>